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31AF1-2FA3-4EAC-9CCA-DFB430FB4B62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DFAE-4525-43E7-8ACC-36D95DCE8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093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31AF1-2FA3-4EAC-9CCA-DFB430FB4B62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DFAE-4525-43E7-8ACC-36D95DCE8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76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31AF1-2FA3-4EAC-9CCA-DFB430FB4B62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DFAE-4525-43E7-8ACC-36D95DCE8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919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31AF1-2FA3-4EAC-9CCA-DFB430FB4B62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DFAE-4525-43E7-8ACC-36D95DCE8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772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31AF1-2FA3-4EAC-9CCA-DFB430FB4B62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DFAE-4525-43E7-8ACC-36D95DCE8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846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31AF1-2FA3-4EAC-9CCA-DFB430FB4B62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DFAE-4525-43E7-8ACC-36D95DCE8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09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31AF1-2FA3-4EAC-9CCA-DFB430FB4B62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DFAE-4525-43E7-8ACC-36D95DCE8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91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31AF1-2FA3-4EAC-9CCA-DFB430FB4B62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DFAE-4525-43E7-8ACC-36D95DCE8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728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31AF1-2FA3-4EAC-9CCA-DFB430FB4B62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DFAE-4525-43E7-8ACC-36D95DCE8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75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31AF1-2FA3-4EAC-9CCA-DFB430FB4B62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DFAE-4525-43E7-8ACC-36D95DCE8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569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31AF1-2FA3-4EAC-9CCA-DFB430FB4B62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DFAE-4525-43E7-8ACC-36D95DCE8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79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31AF1-2FA3-4EAC-9CCA-DFB430FB4B62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DDFAE-4525-43E7-8ACC-36D95DCE8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666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HiLite</a:t>
            </a:r>
            <a:r>
              <a:rPr lang="en-US" dirty="0" smtClean="0"/>
              <a:t> </a:t>
            </a:r>
            <a:r>
              <a:rPr lang="en-US" dirty="0" err="1" smtClean="0"/>
              <a:t>CyPhy</a:t>
            </a:r>
            <a:r>
              <a:rPr lang="en-US" dirty="0" smtClean="0"/>
              <a:t> Integration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Tihamer Levendovszky</a:t>
            </a:r>
          </a:p>
          <a:p>
            <a:r>
              <a:rPr lang="en-US" dirty="0" smtClean="0"/>
              <a:t>Xenofon Koutsoukos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882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Simulink Model (Discrete time)</a:t>
            </a:r>
          </a:p>
          <a:p>
            <a:r>
              <a:rPr lang="en-US" dirty="0" smtClean="0"/>
              <a:t>Conversion to </a:t>
            </a:r>
            <a:r>
              <a:rPr lang="en-US" dirty="0" err="1" smtClean="0"/>
              <a:t>CyPhy</a:t>
            </a:r>
            <a:endParaRPr lang="en-US" dirty="0" smtClean="0"/>
          </a:p>
          <a:p>
            <a:r>
              <a:rPr lang="en-US" dirty="0" smtClean="0"/>
              <a:t>Property definition in </a:t>
            </a:r>
            <a:r>
              <a:rPr lang="en-US" dirty="0" err="1" smtClean="0"/>
              <a:t>CyPhy</a:t>
            </a:r>
            <a:endParaRPr lang="en-US" dirty="0" smtClean="0"/>
          </a:p>
          <a:p>
            <a:r>
              <a:rPr lang="en-US" dirty="0" smtClean="0"/>
              <a:t>Running </a:t>
            </a:r>
            <a:r>
              <a:rPr lang="en-US" dirty="0" err="1" smtClean="0"/>
              <a:t>HiLite</a:t>
            </a:r>
            <a:endParaRPr lang="en-US" dirty="0" smtClean="0"/>
          </a:p>
          <a:p>
            <a:r>
              <a:rPr lang="en-US" dirty="0" smtClean="0"/>
              <a:t>Feeding back the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586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Generating the </a:t>
            </a:r>
            <a:r>
              <a:rPr lang="en-US" dirty="0" err="1" smtClean="0"/>
              <a:t>HiLite</a:t>
            </a:r>
            <a:r>
              <a:rPr lang="en-US" dirty="0" smtClean="0"/>
              <a:t> XML from the </a:t>
            </a:r>
            <a:r>
              <a:rPr lang="en-US" dirty="0" err="1" smtClean="0"/>
              <a:t>CyPhy</a:t>
            </a:r>
            <a:r>
              <a:rPr lang="en-US" dirty="0" smtClean="0"/>
              <a:t> property language</a:t>
            </a:r>
          </a:p>
          <a:p>
            <a:r>
              <a:rPr lang="en-US" dirty="0" smtClean="0"/>
              <a:t>Running </a:t>
            </a:r>
            <a:r>
              <a:rPr lang="en-US" dirty="0" err="1" smtClean="0"/>
              <a:t>HiLite</a:t>
            </a:r>
            <a:r>
              <a:rPr lang="en-US" dirty="0" smtClean="0"/>
              <a:t> on the Simulink Model</a:t>
            </a:r>
          </a:p>
          <a:p>
            <a:r>
              <a:rPr lang="en-US" dirty="0" smtClean="0"/>
              <a:t>Modify the </a:t>
            </a:r>
            <a:r>
              <a:rPr lang="en-US" dirty="0" err="1" smtClean="0"/>
              <a:t>CyPhy</a:t>
            </a:r>
            <a:r>
              <a:rPr lang="en-US" dirty="0" smtClean="0"/>
              <a:t> model according to the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378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HiLite</a:t>
            </a:r>
            <a:r>
              <a:rPr lang="en-US" dirty="0" smtClean="0"/>
              <a:t> XML description with example by the this Friday</a:t>
            </a:r>
          </a:p>
          <a:p>
            <a:r>
              <a:rPr lang="en-US" dirty="0" smtClean="0"/>
              <a:t>Executable </a:t>
            </a:r>
            <a:r>
              <a:rPr lang="en-US" dirty="0" err="1" smtClean="0"/>
              <a:t>HiLite</a:t>
            </a:r>
            <a:r>
              <a:rPr lang="en-US" dirty="0" smtClean="0"/>
              <a:t> by next Friday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573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68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HiLite CyPhy Integration</vt:lpstr>
      <vt:lpstr>The Story</vt:lpstr>
      <vt:lpstr>Integration</vt:lpstr>
      <vt:lpstr>We need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HiLite CyPhy Integration</dc:title>
  <dc:creator>tihamer</dc:creator>
  <cp:lastModifiedBy>tihamer</cp:lastModifiedBy>
  <cp:revision>7</cp:revision>
  <dcterms:created xsi:type="dcterms:W3CDTF">2011-04-20T15:10:42Z</dcterms:created>
  <dcterms:modified xsi:type="dcterms:W3CDTF">2011-04-20T15:22:53Z</dcterms:modified>
</cp:coreProperties>
</file>